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31"/>
  </p:notesMasterIdLst>
  <p:handoutMasterIdLst>
    <p:handoutMasterId r:id="rId32"/>
  </p:handoutMasterIdLst>
  <p:sldIdLst>
    <p:sldId id="332" r:id="rId5"/>
    <p:sldId id="260" r:id="rId6"/>
    <p:sldId id="281" r:id="rId7"/>
    <p:sldId id="258" r:id="rId8"/>
    <p:sldId id="259" r:id="rId9"/>
    <p:sldId id="33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4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6/6/2018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6/6/2018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06/06/2018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" TargetMode="External"/><Relationship Id="rId2" Type="http://schemas.openxmlformats.org/officeDocument/2006/relationships/hyperlink" Target="http://www.nike.com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r>
              <a:rPr lang="es-CR" dirty="0"/>
              <a:t>ISW­-512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5" y="2703516"/>
            <a:ext cx="6115247" cy="1468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576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84" y="2453026"/>
            <a:ext cx="5111747" cy="2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6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6" y="2369050"/>
            <a:ext cx="5587453" cy="2829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980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83" y="2470364"/>
            <a:ext cx="6817858" cy="2549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583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44" y="2247566"/>
            <a:ext cx="3540908" cy="3134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977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Inicio -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97" y="2461645"/>
            <a:ext cx="5848831" cy="2823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844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>
                <a:hlinkClick r:id="rId2"/>
              </a:rPr>
              <a:t>http://www.nike.com/</a:t>
            </a:r>
            <a:endParaRPr lang="es-CR" dirty="0"/>
          </a:p>
          <a:p>
            <a:r>
              <a:rPr lang="es-CR" dirty="0">
                <a:hlinkClick r:id="rId3"/>
              </a:rPr>
              <a:t>https://techcrunch.com/</a:t>
            </a:r>
            <a:endParaRPr lang="es-CR" dirty="0"/>
          </a:p>
          <a:p>
            <a:endParaRPr lang="es-CR" dirty="0"/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74" y="1224271"/>
            <a:ext cx="758072" cy="730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7026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89" y="2425233"/>
            <a:ext cx="3171602" cy="2829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49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0" y="2369049"/>
            <a:ext cx="3580003" cy="2717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35" y="2362407"/>
            <a:ext cx="3155362" cy="2730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85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213" y="2514054"/>
            <a:ext cx="4735850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56" y="2381633"/>
            <a:ext cx="2250773" cy="2984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489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360" y="2640779"/>
            <a:ext cx="4778450" cy="1902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799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01" y="2789423"/>
            <a:ext cx="4482110" cy="1194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19" y="2720163"/>
            <a:ext cx="2836069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2" y="2599348"/>
            <a:ext cx="5293519" cy="621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53" y="3451152"/>
            <a:ext cx="5750719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5" y="2485554"/>
            <a:ext cx="5608294" cy="27255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367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34" y="2625623"/>
            <a:ext cx="582215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3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88" y="1249403"/>
            <a:ext cx="6086475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Práctica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Vamos a realizar una pagina web con los conocimientos hasta ahora adquiridos.</a:t>
            </a:r>
          </a:p>
        </p:txBody>
      </p:sp>
      <p:pic>
        <p:nvPicPr>
          <p:cNvPr id="5" name="Picture 2" descr="https://upload.wikimedia.org/wikipedia/commons/thumb/1/13/ITCR_LOGO.svg/1063px-ITCR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74" y="1224271"/>
            <a:ext cx="758072" cy="730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50164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CR" dirty="0"/>
          </a:p>
          <a:p>
            <a:pPr lvl="1"/>
            <a:r>
              <a:rPr lang="es-CR" dirty="0"/>
              <a:t>Dimensiones</a:t>
            </a:r>
          </a:p>
          <a:p>
            <a:pPr lvl="1"/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2720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88" y="2461594"/>
            <a:ext cx="4739649" cy="2402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417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299" y="2419678"/>
            <a:ext cx="513322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147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View PORT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81" y="2522530"/>
            <a:ext cx="4166078" cy="2188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21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Media </a:t>
            </a:r>
            <a:r>
              <a:rPr lang="es-CR" dirty="0" err="1"/>
              <a:t>Querys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5" y="2438258"/>
            <a:ext cx="4833894" cy="2301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885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br>
              <a:rPr lang="es-CR" dirty="0"/>
            </a:b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34" y="2407094"/>
            <a:ext cx="500075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38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65" y="2710447"/>
            <a:ext cx="5093494" cy="1993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91151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104</Words>
  <Application>Microsoft Office PowerPoint</Application>
  <PresentationFormat>Presentación en pantalla (4:3)</PresentationFormat>
  <Paragraphs>35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Responsive Web Design</vt:lpstr>
      <vt:lpstr>Agenda</vt:lpstr>
      <vt:lpstr>Dimensiones</vt:lpstr>
      <vt:lpstr>Dimensiones</vt:lpstr>
      <vt:lpstr>Dimensiones – View PORT</vt:lpstr>
      <vt:lpstr>Dimensiones – Media Querys</vt:lpstr>
      <vt:lpstr>Responsive Design 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Inicio - Responsive Design </vt:lpstr>
      <vt:lpstr>Ejemplos</vt:lpstr>
      <vt:lpstr>Utilizacion de Responsive Design </vt:lpstr>
      <vt:lpstr>Utilizacion de Responsive Design </vt:lpstr>
      <vt:lpstr>Utilizacion de Responsive Design </vt:lpstr>
      <vt:lpstr>Control de  view-port</vt:lpstr>
      <vt:lpstr>Control de  view-port</vt:lpstr>
      <vt:lpstr>Media Queries</vt:lpstr>
      <vt:lpstr>Media Queries</vt:lpstr>
      <vt:lpstr>Media Queries</vt:lpstr>
      <vt:lpstr>Presentación de PowerPoint</vt:lpstr>
      <vt:lpstr>Práctica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33</cp:revision>
  <dcterms:created xsi:type="dcterms:W3CDTF">2016-01-04T17:43:21Z</dcterms:created>
  <dcterms:modified xsi:type="dcterms:W3CDTF">2018-06-06T15:51:11Z</dcterms:modified>
</cp:coreProperties>
</file>